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4"/>
  </p:notesMasterIdLst>
  <p:sldIdLst>
    <p:sldId id="265" r:id="rId3"/>
    <p:sldId id="281" r:id="rId4"/>
    <p:sldId id="293" r:id="rId5"/>
    <p:sldId id="273" r:id="rId6"/>
    <p:sldId id="289" r:id="rId7"/>
    <p:sldId id="295" r:id="rId8"/>
    <p:sldId id="291" r:id="rId9"/>
    <p:sldId id="292" r:id="rId10"/>
    <p:sldId id="294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32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00D664-ADEE-4B1B-94EB-016DA846CD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88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AA7DE-B5C6-4DC2-AD38-6124B6D988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2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DD5CC-833B-4A3A-BF96-B288ACB4BB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7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B9BE9-3BC0-4387-85C0-AE716CE3B2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0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AA7DE-B5C6-4DC2-AD38-6124B6D988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79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E1BFE-64C9-4954-AD25-0F8FB6472D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58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DCE14-1CD4-4A40-9D62-E92DE2ADB1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58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E5256-3EC4-4736-9232-2CFBC26082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11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D879C-A69E-4D0C-95EA-732CB06EC0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53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AA57B-446F-4627-82FF-78F84237F2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88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B743D-CECD-4A35-9B46-0E23D51DD4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17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0E37-26A5-417D-8AB0-429CA964B7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8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E1BFE-64C9-4954-AD25-0F8FB6472D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93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ACB0E-80F3-406A-AF61-04B4CD9144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6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DD5CC-833B-4A3A-BF96-B288ACB4BB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57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B9BE9-3BC0-4387-85C0-AE716CE3B2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3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DCE14-1CD4-4A40-9D62-E92DE2ADB1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8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E5256-3EC4-4736-9232-2CFBC26082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7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D879C-A69E-4D0C-95EA-732CB06EC0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5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AA57B-446F-4627-82FF-78F84237F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B743D-CECD-4A35-9B46-0E23D51DD4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0E37-26A5-417D-8AB0-429CA964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ACB0E-80F3-406A-AF61-04B4CD9144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6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014F23-912A-444C-AB56-617112E194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014F23-912A-444C-AB56-617112E194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0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ingerlink.com.proxy2.library.illinois.edu/content/y4818355l7j75248/fulltex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2438400"/>
          </a:xfrm>
        </p:spPr>
        <p:txBody>
          <a:bodyPr/>
          <a:lstStyle/>
          <a:p>
            <a:r>
              <a:rPr lang="en-US"/>
              <a:t>CS527</a:t>
            </a:r>
            <a:br>
              <a:rPr lang="en-US"/>
            </a:br>
            <a:r>
              <a:rPr lang="en-US"/>
              <a:t>Topics in Software Engineering</a:t>
            </a:r>
            <a:br>
              <a:rPr lang="en-US"/>
            </a:br>
            <a:r>
              <a:rPr lang="en-US"/>
              <a:t>(Software Testing and Analysis)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Darko Marinov</a:t>
            </a:r>
          </a:p>
          <a:p>
            <a:r>
              <a:rPr lang="en-US" dirty="0"/>
              <a:t>September </a:t>
            </a:r>
            <a:r>
              <a:rPr lang="en-US" dirty="0" smtClean="0"/>
              <a:t>22,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Discussion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/>
          <a:lstStyle/>
          <a:p>
            <a:r>
              <a:rPr lang="en-US" dirty="0"/>
              <a:t>completely eliminate the code-injection and simply override all function calls, by </a:t>
            </a:r>
            <a:r>
              <a:rPr lang="en-US" dirty="0" smtClean="0"/>
              <a:t>simply changing </a:t>
            </a:r>
            <a:r>
              <a:rPr lang="en-US" dirty="0"/>
              <a:t>the call/</a:t>
            </a:r>
            <a:r>
              <a:rPr lang="en-US" dirty="0" err="1"/>
              <a:t>jmp</a:t>
            </a:r>
            <a:r>
              <a:rPr lang="en-US" dirty="0"/>
              <a:t> </a:t>
            </a:r>
            <a:r>
              <a:rPr lang="en-US" dirty="0" smtClean="0"/>
              <a:t>addresses? [AY]</a:t>
            </a:r>
          </a:p>
          <a:p>
            <a:r>
              <a:rPr lang="en-US" dirty="0"/>
              <a:t>integrate Moles with some other </a:t>
            </a:r>
            <a:r>
              <a:rPr lang="en-US" dirty="0" smtClean="0"/>
              <a:t>more standard </a:t>
            </a:r>
            <a:r>
              <a:rPr lang="en-US" dirty="0"/>
              <a:t>mock testing </a:t>
            </a:r>
            <a:r>
              <a:rPr lang="en-US" dirty="0" smtClean="0"/>
              <a:t>framework [KN]</a:t>
            </a:r>
          </a:p>
          <a:p>
            <a:r>
              <a:rPr lang="en-US" dirty="0"/>
              <a:t>Support for other unit testing frameworks [AK]</a:t>
            </a:r>
          </a:p>
          <a:p>
            <a:r>
              <a:rPr lang="en-US" dirty="0"/>
              <a:t>determine if [detouring] could've been avoided if a better design was used [AK]</a:t>
            </a:r>
          </a:p>
          <a:p>
            <a:r>
              <a:rPr lang="en-US" dirty="0"/>
              <a:t>Are there methods or classes that can not be mocked/delegated using Moles? [AK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Support </a:t>
            </a:r>
            <a:r>
              <a:rPr lang="en-US" dirty="0"/>
              <a:t>for VB.NET or .NET 4.0? [AD</a:t>
            </a:r>
            <a:r>
              <a:rPr lang="en-US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23249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Discussion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/>
          <a:lstStyle/>
          <a:p>
            <a:r>
              <a:rPr lang="en-US" dirty="0"/>
              <a:t>Extend this to other languages like Java, C/C++ [AY]</a:t>
            </a:r>
          </a:p>
          <a:p>
            <a:r>
              <a:rPr lang="en-US" dirty="0"/>
              <a:t>To what extent are tools like Moles used outside of academia? [CM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0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25" y="1143000"/>
            <a:ext cx="8772525" cy="5562600"/>
          </a:xfrm>
        </p:spPr>
        <p:txBody>
          <a:bodyPr/>
          <a:lstStyle/>
          <a:p>
            <a:r>
              <a:rPr lang="en-US" dirty="0"/>
              <a:t>First few lectures to help you select projects</a:t>
            </a:r>
          </a:p>
          <a:p>
            <a:pPr lvl="1"/>
            <a:r>
              <a:rPr lang="en-US" dirty="0" smtClean="0"/>
              <a:t>Shared memory: CHESS, </a:t>
            </a:r>
            <a:r>
              <a:rPr lang="en-US" dirty="0" err="1" smtClean="0"/>
              <a:t>IMUnit</a:t>
            </a:r>
            <a:r>
              <a:rPr lang="en-US" dirty="0" smtClean="0"/>
              <a:t>, CAPP</a:t>
            </a:r>
          </a:p>
          <a:p>
            <a:pPr lvl="1"/>
            <a:r>
              <a:rPr lang="en-US" dirty="0" smtClean="0"/>
              <a:t>Message passing: </a:t>
            </a:r>
            <a:r>
              <a:rPr lang="en-US" dirty="0" err="1" smtClean="0"/>
              <a:t>Setac</a:t>
            </a:r>
            <a:endParaRPr lang="en-US" dirty="0" smtClean="0"/>
          </a:p>
          <a:p>
            <a:pPr lvl="1"/>
            <a:r>
              <a:rPr lang="en-US" dirty="0" smtClean="0"/>
              <a:t>Comment analysis: </a:t>
            </a:r>
            <a:r>
              <a:rPr lang="en-US" dirty="0" err="1" smtClean="0"/>
              <a:t>iComment</a:t>
            </a:r>
            <a:endParaRPr lang="en-US" dirty="0"/>
          </a:p>
          <a:p>
            <a:pPr lvl="1"/>
            <a:r>
              <a:rPr lang="en-US" dirty="0" smtClean="0"/>
              <a:t>Regression testing: survey paper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Model-based </a:t>
            </a:r>
            <a:r>
              <a:rPr lang="en-US" dirty="0" smtClean="0"/>
              <a:t>testing: Spec Explorer</a:t>
            </a:r>
            <a:endParaRPr lang="en-US" dirty="0" smtClean="0"/>
          </a:p>
          <a:p>
            <a:pPr lvl="1"/>
            <a:r>
              <a:rPr lang="en-US" dirty="0" smtClean="0"/>
              <a:t>Test assertions: </a:t>
            </a:r>
            <a:r>
              <a:rPr lang="en-US" dirty="0" err="1" smtClean="0"/>
              <a:t>Orstra</a:t>
            </a:r>
            <a:endParaRPr lang="en-US" dirty="0" smtClean="0"/>
          </a:p>
          <a:p>
            <a:pPr lvl="1"/>
            <a:r>
              <a:rPr lang="en-US" dirty="0" smtClean="0"/>
              <a:t>Today</a:t>
            </a:r>
            <a:r>
              <a:rPr lang="en-US" dirty="0" smtClean="0"/>
              <a:t>: mock-based </a:t>
            </a:r>
            <a:r>
              <a:rPr lang="en-US" dirty="0" smtClean="0"/>
              <a:t>testing: Moles</a:t>
            </a:r>
            <a:endParaRPr lang="en-US" dirty="0" smtClean="0"/>
          </a:p>
          <a:p>
            <a:r>
              <a:rPr lang="en-US" dirty="0" smtClean="0"/>
              <a:t>Project proposals due on Sep 27 </a:t>
            </a:r>
            <a:r>
              <a:rPr lang="en-US" dirty="0" smtClean="0"/>
              <a:t>(week-!)</a:t>
            </a:r>
            <a:endParaRPr lang="en-US" dirty="0" smtClean="0"/>
          </a:p>
          <a:p>
            <a:pPr lvl="1"/>
            <a:r>
              <a:rPr lang="en-US" dirty="0" smtClean="0"/>
              <a:t>Your project can be something we </a:t>
            </a:r>
            <a:r>
              <a:rPr lang="en-US" dirty="0" smtClean="0"/>
              <a:t>didn’t </a:t>
            </a:r>
            <a:r>
              <a:rPr lang="en-US" dirty="0" smtClean="0"/>
              <a:t>cover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/>
          <a:lstStyle/>
          <a:p>
            <a:r>
              <a:rPr lang="en-US" dirty="0" smtClean="0"/>
              <a:t>Project proposals (due 9/27)</a:t>
            </a:r>
          </a:p>
          <a:p>
            <a:pPr lvl="1"/>
            <a:r>
              <a:rPr lang="en-US" dirty="0" smtClean="0"/>
              <a:t>If we didn’t talk (email/Skype/in person), schedule a meeting with me</a:t>
            </a:r>
          </a:p>
          <a:p>
            <a:pPr lvl="1"/>
            <a:r>
              <a:rPr lang="en-US" dirty="0" smtClean="0"/>
              <a:t>Create a Wiki page (low overhead but helps in keeping track)</a:t>
            </a:r>
            <a:endParaRPr lang="en-US" dirty="0"/>
          </a:p>
          <a:p>
            <a:r>
              <a:rPr lang="en-US" dirty="0" smtClean="0"/>
              <a:t>Paper reports (due 9/29)</a:t>
            </a:r>
          </a:p>
          <a:p>
            <a:pPr lvl="1"/>
            <a:r>
              <a:rPr lang="en-US" dirty="0" smtClean="0"/>
              <a:t>Choose one paper, ideally related to your </a:t>
            </a:r>
            <a:r>
              <a:rPr lang="en-US" dirty="0" smtClean="0"/>
              <a:t>project</a:t>
            </a:r>
          </a:p>
          <a:p>
            <a:pPr lvl="2"/>
            <a:r>
              <a:rPr lang="en-US" dirty="0" smtClean="0"/>
              <a:t>You’re welcome to discuss your choice with me</a:t>
            </a:r>
            <a:endParaRPr lang="en-US" dirty="0" smtClean="0"/>
          </a:p>
          <a:p>
            <a:pPr lvl="1"/>
            <a:r>
              <a:rPr lang="en-US" dirty="0" smtClean="0"/>
              <a:t>Write a four-bullet report on that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7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Paper Today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" y="1371600"/>
            <a:ext cx="8983663" cy="5334000"/>
          </a:xfrm>
        </p:spPr>
        <p:txBody>
          <a:bodyPr/>
          <a:lstStyle/>
          <a:p>
            <a:r>
              <a:rPr lang="en-US" dirty="0">
                <a:hlinkClick r:id="rId2"/>
              </a:rPr>
              <a:t>Moles: Tool-Assisted Environment Isolation with Closures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Jonathan de Halleux and Nikolai Tillmann (TOOLS 2010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Follows</a:t>
            </a:r>
            <a:r>
              <a:rPr lang="en-US" dirty="0"/>
              <a:t>: </a:t>
            </a:r>
            <a:r>
              <a:rPr lang="en-US" dirty="0" smtClean="0"/>
              <a:t>one-slide overview, </a:t>
            </a:r>
            <a:r>
              <a:rPr lang="en-US" dirty="0" smtClean="0"/>
              <a:t>one empty slide, discussion (project ideas and questions)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Paper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“Stub out” code that your unit under test depends on: can use mocking for OO tests</a:t>
            </a:r>
          </a:p>
          <a:p>
            <a:pPr lvl="1"/>
            <a:r>
              <a:rPr lang="en-US" dirty="0" smtClean="0"/>
              <a:t>Mocking is hard(</a:t>
            </a:r>
            <a:r>
              <a:rPr lang="en-US" dirty="0" err="1" smtClean="0"/>
              <a:t>er</a:t>
            </a:r>
            <a:r>
              <a:rPr lang="en-US" dirty="0" smtClean="0"/>
              <a:t>) without interfaces</a:t>
            </a:r>
            <a:endParaRPr lang="en-US" dirty="0" smtClean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Moles</a:t>
            </a:r>
            <a:endParaRPr lang="en-US" dirty="0" smtClean="0"/>
          </a:p>
          <a:p>
            <a:pPr lvl="1"/>
            <a:r>
              <a:rPr lang="en-US" dirty="0" smtClean="0"/>
              <a:t>Use instrumentation to add lambdas/delegates</a:t>
            </a:r>
            <a:endParaRPr lang="en-US" dirty="0" smtClean="0"/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Testin</a:t>
            </a:r>
            <a:r>
              <a:rPr lang="en-US" dirty="0" smtClean="0"/>
              <a:t>g SharePoint Foundation</a:t>
            </a:r>
          </a:p>
          <a:p>
            <a:pPr lvl="1"/>
            <a:r>
              <a:rPr lang="en-US" dirty="0" smtClean="0"/>
              <a:t>Achieved full code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6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Basic Understanding?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029200"/>
          </a:xfrm>
        </p:spPr>
        <p:txBody>
          <a:bodyPr/>
          <a:lstStyle/>
          <a:p>
            <a:r>
              <a:rPr lang="en-US" dirty="0" smtClean="0"/>
              <a:t>Do we all agree WHAT and WHY this does?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1600" dirty="0"/>
              <a:t>Is there any other way to write the code in figure 3 and still get </a:t>
            </a:r>
            <a:r>
              <a:rPr lang="en-US" sz="1600" dirty="0" smtClean="0"/>
              <a:t>the same </a:t>
            </a:r>
            <a:r>
              <a:rPr lang="en-US" sz="1600" dirty="0"/>
              <a:t>results.</a:t>
            </a:r>
          </a:p>
        </p:txBody>
      </p:sp>
    </p:spTree>
    <p:extLst>
      <p:ext uri="{BB962C8B-B14F-4D97-AF65-F5344CB8AC3E}">
        <p14:creationId xmlns:p14="http://schemas.microsoft.com/office/powerpoint/2010/main" val="1069707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Discussion (1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/>
          <a:lstStyle/>
          <a:p>
            <a:r>
              <a:rPr lang="en-US" dirty="0"/>
              <a:t>Are there any mock-based testing tools for Java? </a:t>
            </a:r>
            <a:r>
              <a:rPr lang="en-US" dirty="0" smtClean="0"/>
              <a:t>Using </a:t>
            </a:r>
            <a:r>
              <a:rPr lang="en-US" dirty="0"/>
              <a:t>these tools to assist us to write unit test cases for some </a:t>
            </a:r>
            <a:r>
              <a:rPr lang="en-US" dirty="0" smtClean="0"/>
              <a:t>programs. [YL]</a:t>
            </a:r>
          </a:p>
          <a:p>
            <a:pPr lvl="1"/>
            <a:r>
              <a:rPr lang="en-US" dirty="0"/>
              <a:t>Is it possible to implement this for Java</a:t>
            </a:r>
            <a:r>
              <a:rPr lang="en-US" dirty="0" smtClean="0"/>
              <a:t>? [JT]</a:t>
            </a:r>
          </a:p>
          <a:p>
            <a:r>
              <a:rPr lang="en-US" dirty="0"/>
              <a:t>Integrated automated assertion generation with mock-based test cases</a:t>
            </a:r>
            <a:r>
              <a:rPr lang="en-US" dirty="0" smtClean="0"/>
              <a:t>. [YL]</a:t>
            </a:r>
          </a:p>
          <a:p>
            <a:r>
              <a:rPr lang="en-US" dirty="0"/>
              <a:t>Does this tool promote bad coding habits? Shouldn't code that </a:t>
            </a:r>
            <a:r>
              <a:rPr lang="en-US" dirty="0" smtClean="0"/>
              <a:t>is non </a:t>
            </a:r>
            <a:r>
              <a:rPr lang="en-US" dirty="0"/>
              <a:t>deterministic be heavily factored </a:t>
            </a:r>
            <a:r>
              <a:rPr lang="en-US" dirty="0" smtClean="0"/>
              <a:t>out? [SB]</a:t>
            </a:r>
          </a:p>
          <a:p>
            <a:pPr lvl="1"/>
            <a:r>
              <a:rPr lang="en-US" dirty="0" smtClean="0"/>
              <a:t>When to use Moles (non-determinism)? [SO]</a:t>
            </a:r>
          </a:p>
          <a:p>
            <a:pPr lvl="1"/>
            <a:r>
              <a:rPr lang="en-US" dirty="0"/>
              <a:t>Isolating a unit is always a good idea? [FS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5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Discussion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/>
          <a:lstStyle/>
          <a:p>
            <a:r>
              <a:rPr lang="en-US" dirty="0"/>
              <a:t>use run-time data (from a previous run) to determine what the values should be? [SB</a:t>
            </a:r>
            <a:r>
              <a:rPr lang="en-US" dirty="0" smtClean="0"/>
              <a:t>]</a:t>
            </a:r>
          </a:p>
          <a:p>
            <a:r>
              <a:rPr lang="en-US" dirty="0"/>
              <a:t>a simpler approach that just generates arbitrary data still work with PEX? [</a:t>
            </a:r>
            <a:r>
              <a:rPr lang="en-US" dirty="0" err="1"/>
              <a:t>DeG</a:t>
            </a:r>
            <a:r>
              <a:rPr lang="en-US" dirty="0" smtClean="0"/>
              <a:t>]</a:t>
            </a:r>
          </a:p>
          <a:p>
            <a:r>
              <a:rPr lang="en-US" dirty="0"/>
              <a:t>any potential disadvantages to using mocking to isolate tests by reaching inside the behavior of the method being tested?  Could this miss bugs or </a:t>
            </a:r>
            <a:r>
              <a:rPr lang="en-US" dirty="0" err="1"/>
              <a:t>overspecify</a:t>
            </a:r>
            <a:r>
              <a:rPr lang="en-US" dirty="0"/>
              <a:t> tests? [</a:t>
            </a:r>
            <a:r>
              <a:rPr lang="en-US" dirty="0" err="1"/>
              <a:t>DwG</a:t>
            </a:r>
            <a:r>
              <a:rPr lang="en-US" dirty="0" smtClean="0"/>
              <a:t>]</a:t>
            </a:r>
          </a:p>
          <a:p>
            <a:r>
              <a:rPr lang="en-US" dirty="0" smtClean="0"/>
              <a:t>In multi-threaded applications </a:t>
            </a:r>
            <a:r>
              <a:rPr lang="en-US" dirty="0"/>
              <a:t>under test to isolate the </a:t>
            </a:r>
            <a:r>
              <a:rPr lang="en-US" dirty="0" smtClean="0"/>
              <a:t>scheduler, Moles </a:t>
            </a:r>
            <a:r>
              <a:rPr lang="en-US" dirty="0"/>
              <a:t>+ Chess</a:t>
            </a:r>
            <a:r>
              <a:rPr lang="en-US" dirty="0" smtClean="0"/>
              <a:t>. [FS]</a:t>
            </a:r>
          </a:p>
          <a:p>
            <a:pPr lvl="1"/>
            <a:r>
              <a:rPr lang="en-US" dirty="0"/>
              <a:t>extend </a:t>
            </a:r>
            <a:r>
              <a:rPr lang="en-US" dirty="0" smtClean="0"/>
              <a:t>Moles for </a:t>
            </a:r>
            <a:r>
              <a:rPr lang="en-US" dirty="0"/>
              <a:t>multithreaded code </a:t>
            </a:r>
            <a:r>
              <a:rPr lang="en-US" dirty="0" smtClean="0"/>
              <a:t>[CM]</a:t>
            </a:r>
          </a:p>
        </p:txBody>
      </p:sp>
    </p:spTree>
    <p:extLst>
      <p:ext uri="{BB962C8B-B14F-4D97-AF65-F5344CB8AC3E}">
        <p14:creationId xmlns:p14="http://schemas.microsoft.com/office/powerpoint/2010/main" val="2346290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Discussion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/>
          <a:lstStyle/>
          <a:p>
            <a:r>
              <a:rPr lang="en-US" dirty="0"/>
              <a:t>automatically detecting [what to mock] [SO]</a:t>
            </a:r>
          </a:p>
          <a:p>
            <a:pPr lvl="1"/>
            <a:r>
              <a:rPr lang="en-US" dirty="0"/>
              <a:t>simplify writing models by a skilled developer[AD]</a:t>
            </a:r>
          </a:p>
          <a:p>
            <a:r>
              <a:rPr lang="en-US" dirty="0" smtClean="0"/>
              <a:t>how </a:t>
            </a:r>
            <a:r>
              <a:rPr lang="en-US" dirty="0"/>
              <a:t>to guarantee a correct [model]? [FS</a:t>
            </a:r>
            <a:r>
              <a:rPr lang="en-US" dirty="0" smtClean="0"/>
              <a:t>]</a:t>
            </a:r>
          </a:p>
          <a:p>
            <a:r>
              <a:rPr lang="en-US" dirty="0" smtClean="0"/>
              <a:t>using </a:t>
            </a:r>
            <a:r>
              <a:rPr lang="en-US" dirty="0"/>
              <a:t>Moles and </a:t>
            </a:r>
            <a:r>
              <a:rPr lang="en-US" dirty="0" err="1"/>
              <a:t>SpecExplorer</a:t>
            </a:r>
            <a:r>
              <a:rPr lang="en-US" dirty="0"/>
              <a:t> </a:t>
            </a:r>
            <a:r>
              <a:rPr lang="en-US" dirty="0" smtClean="0"/>
              <a:t>together[</a:t>
            </a:r>
            <a:r>
              <a:rPr lang="en-US" dirty="0" err="1" smtClean="0"/>
              <a:t>DeG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Moles </a:t>
            </a:r>
            <a:r>
              <a:rPr lang="en-US" dirty="0"/>
              <a:t>to have behavior more similar to other mocking frameworks like </a:t>
            </a:r>
            <a:r>
              <a:rPr lang="en-US" dirty="0" err="1" smtClean="0"/>
              <a:t>EasyMock</a:t>
            </a:r>
            <a:r>
              <a:rPr lang="en-US" dirty="0" smtClean="0"/>
              <a:t> [</a:t>
            </a:r>
            <a:r>
              <a:rPr lang="en-US" dirty="0" err="1" smtClean="0"/>
              <a:t>DwG</a:t>
            </a:r>
            <a:r>
              <a:rPr lang="en-US" dirty="0" smtClean="0"/>
              <a:t>] (something missing or different?)</a:t>
            </a:r>
          </a:p>
          <a:p>
            <a:r>
              <a:rPr lang="en-US" dirty="0"/>
              <a:t>could this be used in development (not just testing) to further customize third-party software.  E.g., add more possible return values to a sealed class's method. [JT</a:t>
            </a:r>
            <a:r>
              <a:rPr lang="en-US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6466025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628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1_Default Design</vt:lpstr>
      <vt:lpstr>CS527 Topics in Software Engineering (Software Testing and Analysis)</vt:lpstr>
      <vt:lpstr>Schedule</vt:lpstr>
      <vt:lpstr>Next Week</vt:lpstr>
      <vt:lpstr>Paper Today</vt:lpstr>
      <vt:lpstr>Paper Overview</vt:lpstr>
      <vt:lpstr>Basic Understanding?</vt:lpstr>
      <vt:lpstr>Discussion (1)</vt:lpstr>
      <vt:lpstr>Discussion (2)</vt:lpstr>
      <vt:lpstr>Discussion (3)</vt:lpstr>
      <vt:lpstr>Discussion (4)</vt:lpstr>
      <vt:lpstr>Discussion (5)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cs527-09</dc:title>
  <dc:creator>Darko Marinov</dc:creator>
  <cp:lastModifiedBy>Marinov, Darko</cp:lastModifiedBy>
  <cp:revision>253</cp:revision>
  <dcterms:created xsi:type="dcterms:W3CDTF">2007-02-09T16:29:30Z</dcterms:created>
  <dcterms:modified xsi:type="dcterms:W3CDTF">2011-09-22T18:58:59Z</dcterms:modified>
</cp:coreProperties>
</file>